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69F06-A45B-44C5-96CE-5F5B34DB4122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B9F80-4766-4275-98B9-4B521E229DC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06FA90-E054-4B50-B2D5-2B759075922A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0236A-1C30-4EC5-A810-47646910D4F1}" type="datetimeFigureOut">
              <a:rPr lang="en-US" smtClean="0"/>
              <a:t>11/14/2011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A8018-D5FA-4F22-9930-413E46B183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altLang="ja-JP" dirty="0"/>
          </a:p>
          <a:p>
            <a:pPr>
              <a:defRPr/>
            </a:pPr>
            <a:r>
              <a:rPr lang="en-US" altLang="ja-JP" dirty="0"/>
              <a:t> </a:t>
            </a:r>
            <a:r>
              <a:rPr lang="en-US" altLang="ja-JP" dirty="0" smtClean="0"/>
              <a:t>     </a:t>
            </a:r>
            <a:r>
              <a:rPr lang="ja-JP" altLang="en-US" sz="3600" smtClean="0"/>
              <a:t>二</a:t>
            </a:r>
            <a:r>
              <a:rPr lang="ja-JP" altLang="en-US" sz="3600"/>
              <a:t>日</a:t>
            </a:r>
            <a:r>
              <a:rPr lang="ja-JP" altLang="en-US" sz="3600"/>
              <a:t>酔</a:t>
            </a:r>
            <a:r>
              <a:rPr lang="ja-JP" altLang="en-US" sz="3600" smtClean="0"/>
              <a:t>い</a:t>
            </a:r>
            <a:r>
              <a:rPr lang="en-US" altLang="ja-JP" sz="4400" dirty="0"/>
              <a:t>!</a:t>
            </a:r>
            <a:endParaRPr lang="en-US" sz="4400" dirty="0"/>
          </a:p>
        </p:txBody>
      </p:sp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loud Callout 7"/>
          <p:cNvSpPr/>
          <p:nvPr/>
        </p:nvSpPr>
        <p:spPr>
          <a:xfrm>
            <a:off x="762000" y="533400"/>
            <a:ext cx="1905000" cy="1143000"/>
          </a:xfrm>
          <a:prstGeom prst="cloudCallout">
            <a:avLst>
              <a:gd name="adj1" fmla="val 104996"/>
              <a:gd name="adj2" fmla="val 49357"/>
            </a:avLst>
          </a:prstGeom>
          <a:solidFill>
            <a:schemeClr val="accent3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How shall I </a:t>
            </a:r>
            <a:r>
              <a:rPr lang="en-US" sz="1200" b="1" dirty="0" smtClean="0">
                <a:solidFill>
                  <a:srgbClr val="FF0000"/>
                </a:solidFill>
              </a:rPr>
              <a:t>deal</a:t>
            </a:r>
            <a:r>
              <a:rPr lang="en-US" sz="1200" dirty="0" smtClean="0">
                <a:solidFill>
                  <a:srgbClr val="FF0000"/>
                </a:solidFill>
              </a:rPr>
              <a:t> with these small batches of brew?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538805" y="1371600"/>
            <a:ext cx="2210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Monday, November 7</a:t>
            </a:r>
            <a:endParaRPr lang="en-US" dirty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203450" y="2895600"/>
            <a:ext cx="4860925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Independent samples </a:t>
            </a:r>
            <a:r>
              <a:rPr lang="en-US" i="1"/>
              <a:t>t</a:t>
            </a:r>
            <a:r>
              <a:rPr lang="en-US"/>
              <a:t>-test</a:t>
            </a:r>
          </a:p>
          <a:p>
            <a:pPr algn="ctr"/>
            <a:r>
              <a:rPr lang="en-US"/>
              <a:t>for the difference between two means.</a:t>
            </a:r>
          </a:p>
          <a:p>
            <a:pPr algn="ctr"/>
            <a:endParaRPr lang="en-US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1148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930275" y="5791200"/>
            <a:ext cx="2651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signal-to-noise ratio</a:t>
            </a: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6010275" y="5791200"/>
            <a:ext cx="2371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safety in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Magnitude of effect v. significance.</a:t>
            </a:r>
          </a:p>
          <a:p>
            <a:r>
              <a:rPr lang="en-US" dirty="0" smtClean="0"/>
              <a:t>Point-</a:t>
            </a:r>
            <a:r>
              <a:rPr lang="en-US" dirty="0" err="1" smtClean="0"/>
              <a:t>biserial</a:t>
            </a:r>
            <a:r>
              <a:rPr lang="en-US" dirty="0" smtClean="0"/>
              <a:t> correlation.</a:t>
            </a:r>
          </a:p>
          <a:p>
            <a:r>
              <a:rPr lang="en-US" dirty="0" smtClean="0"/>
              <a:t>Confidence interval for the difference between means.</a:t>
            </a:r>
          </a:p>
          <a:p>
            <a:r>
              <a:rPr lang="en-US" dirty="0" smtClean="0"/>
              <a:t>Correlated samples t-test, design considerations.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69</Words>
  <Application>Microsoft Office PowerPoint</Application>
  <PresentationFormat>On-screen Show (4:3)</PresentationFormat>
  <Paragraphs>16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Topics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1</cp:revision>
  <dcterms:created xsi:type="dcterms:W3CDTF">2011-11-14T19:15:10Z</dcterms:created>
  <dcterms:modified xsi:type="dcterms:W3CDTF">2011-11-14T19:21:25Z</dcterms:modified>
</cp:coreProperties>
</file>